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Муниципальное бюджетное общеобразовательное учреждение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«Краснотуранская начальная общеобразовательная школа имени В.К. Фуги»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000" b="1" i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i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i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i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u="sng" dirty="0" smtClean="0">
                <a:latin typeface="Times New Roman" pitchFamily="18" charset="0"/>
                <a:cs typeface="Times New Roman" pitchFamily="18" charset="0"/>
              </a:rPr>
              <a:t>Тема: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«Коррекционная и развивающая работа с учащимися, имеющими трудности в усвоении образовательных программ 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Педагог - психолог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Голощапова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И.В.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6237312"/>
            <a:ext cx="6400800" cy="1752600"/>
          </a:xfrm>
        </p:spPr>
        <p:txBody>
          <a:bodyPr>
            <a:normAutofit/>
          </a:bodyPr>
          <a:lstStyle/>
          <a:p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Краснотуранск, 2022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6000" b="1" i="1" dirty="0" smtClean="0">
                <a:latin typeface="Times New Roman" pitchFamily="18" charset="0"/>
                <a:cs typeface="Times New Roman" pitchFamily="18" charset="0"/>
              </a:rPr>
              <a:t>Внимание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000" dirty="0" smtClean="0">
                <a:latin typeface="Times New Roman" pitchFamily="18" charset="0"/>
                <a:cs typeface="Times New Roman" pitchFamily="18" charset="0"/>
              </a:rPr>
            </a:b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36712"/>
            <a:ext cx="9144000" cy="6021288"/>
          </a:xfrm>
        </p:spPr>
        <p:txBody>
          <a:bodyPr>
            <a:noAutofit/>
          </a:bodyPr>
          <a:lstStyle/>
          <a:p>
            <a:pPr lvl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- «муха»                                                                        (1-4 класс)</a:t>
            </a:r>
          </a:p>
          <a:p>
            <a:pPr lvl="0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- корректурные пробы                                                 (1-4 класс)</a:t>
            </a:r>
          </a:p>
          <a:p>
            <a:pPr lvl="0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-шифровки                                                                    (2-4 класс)</a:t>
            </a:r>
          </a:p>
          <a:p>
            <a:pPr lvl="0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-кодирование                                                                 (2- 4 класс)</a:t>
            </a:r>
          </a:p>
          <a:p>
            <a:pPr lvl="0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-подними руку, когда услышишь звук                         (1-4 класс)</a:t>
            </a:r>
          </a:p>
          <a:p>
            <a:pPr lvl="0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-работа с табличным материалом                                (1-4 класс)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Произвольность, регулятивные УУД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buNone/>
            </a:pPr>
            <a:r>
              <a:rPr lang="ru-RU" dirty="0" smtClean="0"/>
              <a:t>-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учимся слушать и выполнять  (1- 4 класс)</a:t>
            </a:r>
          </a:p>
          <a:p>
            <a:pPr lvl="0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нарисуй одновременно двумя руками (1-4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класс)</a:t>
            </a:r>
          </a:p>
          <a:p>
            <a:pPr lvl="0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графические диктанты простые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 усложнением   (1- 2 класс)</a:t>
            </a:r>
          </a:p>
          <a:p>
            <a:pPr lvl="0">
              <a:buFontTx/>
              <a:buChar char="-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упражнения Данилова И.В. (1-4 класс)</a:t>
            </a:r>
          </a:p>
          <a:p>
            <a:pPr>
              <a:buFontTx/>
              <a:buChar char="-"/>
            </a:pPr>
            <a:endParaRPr lang="ru-RU" dirty="0" smtClean="0"/>
          </a:p>
          <a:p>
            <a:pPr lvl="0"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412776"/>
          </a:xfrm>
        </p:spPr>
        <p:txBody>
          <a:bodyPr>
            <a:normAutofit fontScale="90000"/>
          </a:bodyPr>
          <a:lstStyle/>
          <a:p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Мышление</a:t>
            </a:r>
            <a:b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(наглядно- образное, пространственное)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 lvl="0"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собери разрезанную картинку,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пазлы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т.п.           (1-2 класс)</a:t>
            </a:r>
          </a:p>
          <a:p>
            <a:pPr lvl="0">
              <a:buFontTx/>
              <a:buChar char="-"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раздели квадрат на разные фигуры                         (1-4 класс)</a:t>
            </a:r>
          </a:p>
          <a:p>
            <a:pPr>
              <a:buFontTx/>
              <a:buChar char="-"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«колумбово яйцо»                                                     (2- 4 класс)</a:t>
            </a:r>
          </a:p>
          <a:p>
            <a:pPr>
              <a:buFontTx/>
              <a:buChar char="-"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лабиринты                                                                  (1- 2 класс)</a:t>
            </a:r>
          </a:p>
          <a:p>
            <a:pPr>
              <a:buFontTx/>
              <a:buChar char="-"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составление предметов с помощью геометрических фигур  </a:t>
            </a:r>
          </a:p>
          <a:p>
            <a:pPr lvl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(1-3 класс)</a:t>
            </a:r>
          </a:p>
          <a:p>
            <a:pPr>
              <a:buFontTx/>
              <a:buChar char="-"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Мышление </a:t>
            </a:r>
            <a:br>
              <a:rPr lang="ru-RU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(словесно – логическое)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составь из букв слова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выделение признаков предметов</a:t>
            </a:r>
          </a:p>
          <a:p>
            <a:pPr lvl="0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узнавание предметов по заданным признакам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зашифрованное слово</a:t>
            </a:r>
          </a:p>
          <a:p>
            <a:pPr lvl="0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закончи ряд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расшифруй пример и др.</a:t>
            </a:r>
          </a:p>
          <a:p>
            <a:pPr lvl="0"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endParaRPr lang="ru-RU" dirty="0" smtClean="0"/>
          </a:p>
          <a:p>
            <a:pPr lvl="0"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endParaRPr lang="ru-RU" dirty="0" smtClean="0"/>
          </a:p>
          <a:p>
            <a:pPr lvl="0">
              <a:buFontTx/>
              <a:buChar char="-"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u="sng" dirty="0" smtClean="0"/>
              <a:t>Оценка эффективности  занятий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Степень помощи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Особенности поведения учащихся на занятиях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Результаты выполнения контрольных развивающих заданий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Повышение успеваемости по предметам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Усвоенные на занятиях умения применяются учениками в учебной работе, что приводит к успехам ребенка, а, следовательно, возникает интерес к учебе.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>
            <a:normAutofit fontScale="90000"/>
          </a:bodyPr>
          <a:lstStyle/>
          <a:p>
            <a:pPr algn="l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- развитие познавательных процессов (ощущений, восприятия, внимания, памяти, мышления), а так же развитие таких психологических качеств и умений, без которых успешное осуществление учебной деятельности невозможно.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Задачи :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1. Научить детей         выделять главное и анализировать признаки и свойства воспринимаемых объектов, уметь осмысливать увиденное, активно включать в процесс восприятия мыслительную деятельность.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2. Развивать творческий потенциал;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3. Развивать психические процессы, способствующие лучшему усвоению учебного материала.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4. Способствовать формированию культуры общения.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5. Обучить приемам снятия эмоционального напряжения в социально-приемлемой форме.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6. Сформировать адекватное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самовосприятие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и самооценку.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7. Поднять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самоценность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уверенность в себе.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179512" y="36800"/>
            <a:ext cx="8640960" cy="674030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400" b="1" i="0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Методы:</a:t>
            </a:r>
            <a:endParaRPr kumimoji="0" lang="ru-RU" sz="2400" b="1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Развивающие игры и упражнения, направленные на развитие психических процессов, расширение кругозора, развитие речи;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Методы, основанные на использовании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креативных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творческих процессов;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endParaRPr kumimoji="0" lang="ru-RU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Психогимнастика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Методы игровой коррекции;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Методы модификации поведения;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Дискуссии;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Сказкотерапия;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Методы релаксации и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арттерапии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 algn="just"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Первый класс- 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развитие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сенсорно-перцептивной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сферы, наглядно-образного мышления, формировании предпосылок овладения учебной деятельностью.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Второй класс-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развитие наглядно-образного мышления и начало формирования словесно-логического мышления, а также внутреннего плана действия как одного из новообразований этого периода развития.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Третий класс-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формирование словесно-логического и развитие произвольности в интеллектуальной и двигательной сферах.</a:t>
            </a:r>
          </a:p>
          <a:p>
            <a:pPr algn="just"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В 10-11 лет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заканчивается формирование основных новообразований младшего школьного возраста.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Направление занятий</a:t>
            </a:r>
          </a:p>
          <a:p>
            <a:pPr algn="ctr">
              <a:buNone/>
            </a:pP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  развитие                                                                   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развитие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познавательных процессов                      эмоционально- коммуникативной сферы</a:t>
            </a:r>
          </a:p>
          <a:p>
            <a:pPr algn="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1835696" y="2492896"/>
            <a:ext cx="576064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5652120" y="2636912"/>
            <a:ext cx="936104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0"/>
            <a:ext cx="4906888" cy="27463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ru-RU" sz="30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000" b="1" u="sng" dirty="0" smtClean="0">
                <a:latin typeface="Times New Roman" pitchFamily="18" charset="0"/>
                <a:cs typeface="Times New Roman" pitchFamily="18" charset="0"/>
              </a:rPr>
              <a:t>Примерный план построения занятий</a:t>
            </a:r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1. Вводное упражнение</a:t>
            </a:r>
          </a:p>
          <a:p>
            <a:pPr lvl="0">
              <a:buNone/>
            </a:pPr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2. Развитие познавательных процессов:</a:t>
            </a:r>
          </a:p>
          <a:p>
            <a:pPr>
              <a:buNone/>
            </a:pPr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3. Развитие эмоционально-волевой сферы (упражнения, направленные на личностный рост учащихся)</a:t>
            </a:r>
          </a:p>
          <a:p>
            <a:pPr>
              <a:buNone/>
            </a:pPr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4. Получение обратной связи, подведение итогов</a:t>
            </a:r>
          </a:p>
          <a:p>
            <a:pPr>
              <a:buNone/>
            </a:pPr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5. Итоговое упражнение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6000" b="1" i="1" dirty="0" smtClean="0">
                <a:latin typeface="Times New Roman" pitchFamily="18" charset="0"/>
                <a:cs typeface="Times New Roman" pitchFamily="18" charset="0"/>
              </a:rPr>
              <a:t>Память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dirty="0" smtClean="0">
                <a:latin typeface="Times New Roman" pitchFamily="18" charset="0"/>
                <a:cs typeface="Times New Roman" pitchFamily="18" charset="0"/>
              </a:rPr>
            </a:b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949280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запомни фигуры и нарисуй (1-4 класс)</a:t>
            </a:r>
          </a:p>
          <a:p>
            <a:pPr lvl="0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найди отличия (1-2 класс)</a:t>
            </a:r>
          </a:p>
          <a:p>
            <a:pPr lvl="0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«собери букет», «бабушка положила в чемодан»(1-4 класс)</a:t>
            </a:r>
          </a:p>
          <a:p>
            <a:pPr lvl="0">
              <a:buFontTx/>
              <a:buChar char="-"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из продиктованных (написанных) слов выделить слова на </a:t>
            </a:r>
          </a:p>
          <a:p>
            <a:pPr lvl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определенную тему (3-4 класс)</a:t>
            </a:r>
          </a:p>
          <a:p>
            <a:pPr lvl="0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Отсроченное вспоминание (1-4 класс)</a:t>
            </a:r>
          </a:p>
          <a:p>
            <a:pPr lvl="0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Во что была утром одета мама? (1-4 класс)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</TotalTime>
  <Words>433</Words>
  <Application>Microsoft Office PowerPoint</Application>
  <PresentationFormat>Экран (4:3)</PresentationFormat>
  <Paragraphs>105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        Муниципальное бюджетное общеобразовательное учреждение «Краснотуранская начальная общеобразовательная школа имени В.К. Фуги»              Тема: «Коррекционная и развивающая работа с учащимися, имеющими трудности в усвоении образовательных программ »                                                                                                         Педагог - психолог                                                                                                  Голощапова И.В.            </vt:lpstr>
      <vt:lpstr>      Цель - развитие познавательных процессов (ощущений, восприятия, внимания, памяти, мышления), а так же развитие таких психологических качеств и умений, без которых успешное осуществление учебной деятельности невозможно.   Задачи : 1. Научить детей         выделять главное и анализировать признаки и свойства воспринимаемых объектов, уметь осмысливать увиденное, активно включать в процесс восприятия мыслительную деятельность. 2. Развивать творческий потенциал; 3. Развивать психические процессы, способствующие лучшему усвоению учебного материала. 4. Способствовать формированию культуры общения. 5. Обучить приемам снятия эмоционального напряжения в социально-приемлемой форме. 6. Сформировать адекватное самовосприятие и самооценку. 7. Поднять самоценность, уверенность в себе.    </vt:lpstr>
      <vt:lpstr>Слайд 3</vt:lpstr>
      <vt:lpstr>Слайд 4</vt:lpstr>
      <vt:lpstr>Слайд 5</vt:lpstr>
      <vt:lpstr>Слайд 6</vt:lpstr>
      <vt:lpstr>Слайд 7</vt:lpstr>
      <vt:lpstr>Слайд 8</vt:lpstr>
      <vt:lpstr>Память </vt:lpstr>
      <vt:lpstr>Внимание </vt:lpstr>
      <vt:lpstr>Произвольность, регулятивные УУД</vt:lpstr>
      <vt:lpstr> Мышление (наглядно- образное, пространственное) </vt:lpstr>
      <vt:lpstr>Мышление  (словесно – логическое) </vt:lpstr>
      <vt:lpstr>Оценка эффективности  занятий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Муниципальное бюджетное общеобразовательное учреждение «Краснотуранская начальная общеобразовательная школа имени В.К. Фуги»              Тема: «Коррекционная и развивающая работа с учащимися, имеющими трудности в усвоении образовательных программ »                                                                                                         Педагог - психолог                                                                                                  Голощапова И.В.            </dc:title>
  <dc:creator>teacher</dc:creator>
  <cp:lastModifiedBy>teacher</cp:lastModifiedBy>
  <cp:revision>35</cp:revision>
  <dcterms:created xsi:type="dcterms:W3CDTF">2022-10-27T02:27:09Z</dcterms:created>
  <dcterms:modified xsi:type="dcterms:W3CDTF">2022-11-02T02:22:01Z</dcterms:modified>
</cp:coreProperties>
</file>